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64" r:id="rId3"/>
    <p:sldId id="266" r:id="rId4"/>
    <p:sldId id="257" r:id="rId5"/>
    <p:sldId id="261" r:id="rId6"/>
    <p:sldId id="268" r:id="rId7"/>
    <p:sldId id="259" r:id="rId8"/>
    <p:sldId id="260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99" autoAdjust="0"/>
  </p:normalViewPr>
  <p:slideViewPr>
    <p:cSldViewPr snapToGrid="0">
      <p:cViewPr varScale="1">
        <p:scale>
          <a:sx n="88" d="100"/>
          <a:sy n="88" d="100"/>
        </p:scale>
        <p:origin x="147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F2BF-1B9A-47A5-B63E-98DA5ACE94E6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94336-2E60-4297-A2E5-D13C7BD79AF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408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Weboldalunk célja, hogy egyhelyre tudjuk vonzani azokat az embereket akik szeretik megmutatni a saját kreativitását. Azért választottuk, mert Magyarországon nem nagyon található még egy ehhez hasonló tematikájú weboldal.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2644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</a:t>
            </a:r>
          </a:p>
          <a:p>
            <a:r>
              <a:rPr lang="hu-HU" dirty="0"/>
              <a:t>Csapatmunkához: Fájlok </a:t>
            </a:r>
            <a:r>
              <a:rPr lang="hu-HU" dirty="0" err="1"/>
              <a:t>tárolásásra</a:t>
            </a:r>
            <a:r>
              <a:rPr lang="hu-HU" dirty="0"/>
              <a:t> a </a:t>
            </a:r>
            <a:r>
              <a:rPr lang="hu-HU" dirty="0" err="1"/>
              <a:t>githubot</a:t>
            </a:r>
            <a:r>
              <a:rPr lang="hu-HU" dirty="0"/>
              <a:t> használtuk és a iskolán </a:t>
            </a:r>
            <a:r>
              <a:rPr lang="hu-HU" dirty="0" err="1"/>
              <a:t>kivüli</a:t>
            </a:r>
            <a:r>
              <a:rPr lang="hu-HU" dirty="0"/>
              <a:t> kommunikációra a </a:t>
            </a:r>
            <a:r>
              <a:rPr lang="hu-HU" dirty="0" err="1"/>
              <a:t>microsoft</a:t>
            </a:r>
            <a:r>
              <a:rPr lang="hu-HU" dirty="0"/>
              <a:t> </a:t>
            </a:r>
            <a:r>
              <a:rPr lang="hu-HU" dirty="0" err="1"/>
              <a:t>teamset</a:t>
            </a:r>
            <a:r>
              <a:rPr lang="hu-HU" dirty="0"/>
              <a:t> használtuk.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168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</a:t>
            </a:r>
          </a:p>
          <a:p>
            <a:r>
              <a:rPr lang="hu-HU" dirty="0"/>
              <a:t>Azért döntöttünk úgy, hogy 2 frontendes lesz, mert amikor elkezdtük a weboldalt Nekem és Jancsó Márknak Frontend-</a:t>
            </a:r>
            <a:r>
              <a:rPr lang="hu-HU" dirty="0" err="1"/>
              <a:t>hez</a:t>
            </a:r>
            <a:r>
              <a:rPr lang="hu-HU" dirty="0"/>
              <a:t> értettünk leginkább, Csabi meg a Backendhez igy könnyebben tudtunk haladni a weboldal fejlesztésével.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98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 </a:t>
            </a:r>
          </a:p>
          <a:p>
            <a:r>
              <a:rPr lang="hu-HU" dirty="0">
                <a:effectLst/>
              </a:rPr>
              <a:t>A backend web API olyan szoftverkomponens, amely lehetővé teszi a kliensalkalmazásoknak és a szerver közötti adat- és funkcióátvitelt, általában HTTP protokollon keresztül.</a:t>
            </a:r>
            <a:endParaRPr lang="hu-HU" dirty="0"/>
          </a:p>
          <a:p>
            <a:r>
              <a:rPr lang="hu-HU" dirty="0"/>
              <a:t>Frontend-nél </a:t>
            </a:r>
            <a:r>
              <a:rPr lang="hu-HU" dirty="0" err="1"/>
              <a:t>bootstrap-et</a:t>
            </a:r>
            <a:r>
              <a:rPr lang="hu-HU" dirty="0"/>
              <a:t> használtuk, mert gyorsan és egyszerűen lehet vele dolgozni. </a:t>
            </a:r>
          </a:p>
          <a:p>
            <a:r>
              <a:rPr lang="hu-HU" dirty="0"/>
              <a:t>Adatbázisnál azért választottuk a </a:t>
            </a:r>
            <a:r>
              <a:rPr lang="hu-HU" dirty="0" err="1"/>
              <a:t>mysql</a:t>
            </a:r>
            <a:r>
              <a:rPr lang="hu-HU" dirty="0"/>
              <a:t>-t, mert ingyenes és könnyen kezelhető kezdők számára is.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410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1-3 Tóth Márk </a:t>
            </a:r>
            <a:r>
              <a:rPr lang="hu-HU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4-6 Jancsó Márk</a:t>
            </a:r>
            <a:endParaRPr lang="hu-HU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Regisztráció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Új fiók létrehozása.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Bejelentkezés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Létező fiókba való belépés.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Készítmények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Funkciók, modulok hozzáadása.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Feltöltés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Tartalom feltöltése (pl. fájlok, képek).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Törlés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Tartalom eltávolítása.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Mentés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Aktuális munka vagy beállítások mentése.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58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  <a:p>
            <a:r>
              <a:rPr lang="hu-HU" dirty="0"/>
              <a:t>Felső képen láthatjuk a weboldalon lévő összes olyan php </a:t>
            </a:r>
            <a:r>
              <a:rPr lang="hu-HU" dirty="0" err="1"/>
              <a:t>kodot</a:t>
            </a:r>
            <a:r>
              <a:rPr lang="hu-HU" dirty="0"/>
              <a:t> amik </a:t>
            </a:r>
            <a:r>
              <a:rPr lang="hu-HU" dirty="0" err="1"/>
              <a:t>megjelelennek</a:t>
            </a:r>
            <a:r>
              <a:rPr lang="hu-HU" dirty="0"/>
              <a:t> a weboldalon.</a:t>
            </a:r>
          </a:p>
          <a:p>
            <a:r>
              <a:rPr lang="hu-HU" dirty="0"/>
              <a:t>Alsó képen láthatunk egy </a:t>
            </a:r>
            <a:r>
              <a:rPr lang="hu-HU" dirty="0" err="1"/>
              <a:t>kódrészletett</a:t>
            </a:r>
            <a:r>
              <a:rPr lang="hu-HU" dirty="0"/>
              <a:t> </a:t>
            </a:r>
            <a:r>
              <a:rPr lang="hu-HU" dirty="0" err="1"/>
              <a:t>Welcome.blade.php-ból</a:t>
            </a:r>
            <a:r>
              <a:rPr lang="hu-HU" dirty="0"/>
              <a:t> itt láthatjuk a </a:t>
            </a:r>
            <a:r>
              <a:rPr lang="hu-HU" dirty="0" err="1"/>
              <a:t>Navbar-nak</a:t>
            </a:r>
            <a:r>
              <a:rPr lang="hu-HU" dirty="0"/>
              <a:t> egy </a:t>
            </a:r>
            <a:r>
              <a:rPr lang="hu-HU" dirty="0" err="1"/>
              <a:t>kodrészlete</a:t>
            </a:r>
            <a:r>
              <a:rPr lang="hu-HU" dirty="0"/>
              <a:t>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202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  <a:p>
            <a:r>
              <a:rPr lang="hu-HU" dirty="0"/>
              <a:t>Először tesztelték pl. A regisztráció, bejentkezés, kép feltöltés. </a:t>
            </a:r>
          </a:p>
          <a:p>
            <a:r>
              <a:rPr lang="hu-HU" dirty="0"/>
              <a:t>Szerencsére pozitív visszajelzést kaptunk a weboldal használatára, hogy átlátható és letisztult a design. </a:t>
            </a:r>
          </a:p>
          <a:p>
            <a:r>
              <a:rPr lang="hu-HU" dirty="0"/>
              <a:t>Voltak jó tanácsok amiket megfogadtunk igy került a weboldalra a </a:t>
            </a:r>
            <a:r>
              <a:rPr lang="hu-HU" dirty="0" err="1"/>
              <a:t>kreálmányok</a:t>
            </a:r>
            <a:r>
              <a:rPr lang="hu-HU" dirty="0"/>
              <a:t> mentése is.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165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Tóth Csabi</a:t>
            </a:r>
          </a:p>
          <a:p>
            <a:pPr algn="l"/>
            <a:r>
              <a:rPr lang="hu-H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MySQL</a:t>
            </a: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Robosztus, Ingyenes, Nyílt Forráskódú Adatbázis</a:t>
            </a:r>
            <a:endParaRPr lang="hu-H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Erős és stabil adatbázis-kezelő rendszer.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Ingyenes és nyílt forráskódú, szabadon felhasználható.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Széles körben dokumentált és használt a fejlesztők között.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Könnyen integrálható más szoftverekkel és skálázható.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81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Csabi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69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Jancsó Márk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Teljeskörű élményt nyújt minden felbontáson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 err="1">
                <a:latin typeface="+mn-lt"/>
              </a:rPr>
              <a:t>Médiaqueryket</a:t>
            </a:r>
            <a:r>
              <a:rPr lang="hu-HU" altLang="hu-HU" sz="1200" dirty="0">
                <a:latin typeface="+mn-lt"/>
              </a:rPr>
              <a:t> használtam a </a:t>
            </a:r>
            <a:r>
              <a:rPr lang="hu-HU" altLang="hu-HU" sz="1200" dirty="0" err="1">
                <a:latin typeface="+mn-lt"/>
              </a:rPr>
              <a:t>reszponzivitás</a:t>
            </a:r>
            <a:r>
              <a:rPr lang="hu-HU" altLang="hu-HU" sz="1200" dirty="0">
                <a:latin typeface="+mn-lt"/>
              </a:rPr>
              <a:t> megoldására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Felül látható egy laptop kinézete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Alul meg azt láthatjuk hogy tableten hogy nézz ki a weboldal</a:t>
            </a:r>
            <a:endParaRPr lang="en-US" altLang="hu-HU" sz="1200" dirty="0">
              <a:latin typeface="+mn-lt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49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191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07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51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2679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128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7321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835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679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059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899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00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411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30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2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816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A8FB70-3B0A-40C7-AD93-010A78D67978}" type="datetimeFigureOut">
              <a:rPr lang="hu-HU" smtClean="0"/>
              <a:pPr/>
              <a:t>2024. 05. 03.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30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5A70F8-40AD-424B-AADB-15AF25D3B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1680"/>
            <a:ext cx="9144000" cy="2454886"/>
          </a:xfrm>
        </p:spPr>
        <p:txBody>
          <a:bodyPr>
            <a:normAutofit fontScale="90000"/>
          </a:bodyPr>
          <a:lstStyle/>
          <a:p>
            <a:pPr algn="ctr"/>
            <a:r>
              <a:rPr lang="hu-HU" sz="5400" dirty="0"/>
              <a:t>Vizsgaremek</a:t>
            </a:r>
            <a:br>
              <a:rPr lang="hu-HU" dirty="0"/>
            </a:br>
            <a:br>
              <a:rPr lang="hu-HU" dirty="0"/>
            </a:br>
            <a:r>
              <a:rPr lang="hu-HU" sz="6000" dirty="0" err="1"/>
              <a:t>Do-it-yourself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06808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 </a:t>
            </a:r>
            <a:r>
              <a:rPr lang="en-US" sz="5400" dirty="0" err="1"/>
              <a:t>Csapatmunka</a:t>
            </a:r>
            <a:endParaRPr lang="en-US" sz="5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2CA5D6-3894-4AAA-804C-A5C065017B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85801" y="2142067"/>
            <a:ext cx="6143423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lang="en-US" altLang="hu-HU" sz="2400" dirty="0">
                <a:latin typeface="+mn-lt"/>
              </a:rPr>
              <a:t>GitHub</a:t>
            </a:r>
          </a:p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kumimoji="0" lang="en-US" altLang="hu-HU" sz="2400" b="0" i="0" u="none" strike="noStrike" normalizeH="0" baseline="0" dirty="0">
                <a:ln>
                  <a:noFill/>
                </a:ln>
                <a:latin typeface="+mn-lt"/>
              </a:rPr>
              <a:t>Mi</a:t>
            </a:r>
            <a:r>
              <a:rPr lang="en-US" altLang="hu-HU" sz="2400" dirty="0">
                <a:latin typeface="+mn-lt"/>
              </a:rPr>
              <a:t>crosoft Teams</a:t>
            </a:r>
            <a:endParaRPr lang="hu-HU" altLang="hu-HU" sz="2400" dirty="0">
              <a:latin typeface="+mn-lt"/>
            </a:endParaRPr>
          </a:p>
          <a:p>
            <a:pPr marL="0" marR="0" lvl="0" indent="0" eaLnBrk="1" fontAlgn="base" hangingPunct="1">
              <a:spcBef>
                <a:spcPts val="0"/>
              </a:spcBef>
              <a:spcAft>
                <a:spcPts val="1000"/>
              </a:spcAft>
              <a:tabLst/>
            </a:pPr>
            <a:br>
              <a:rPr kumimoji="0" lang="en-US" altLang="hu-HU" b="0" i="0" u="none" strike="noStrike" normalizeH="0" baseline="0" dirty="0">
                <a:ln>
                  <a:noFill/>
                </a:ln>
                <a:latin typeface="+mn-lt"/>
              </a:rPr>
            </a:br>
            <a:endParaRPr kumimoji="0" lang="en-US" altLang="hu-HU" b="0" i="0" u="none" strike="noStrike" normalizeH="0" baseline="0" dirty="0">
              <a:ln>
                <a:noFill/>
              </a:ln>
              <a:latin typeface="+mn-lt"/>
            </a:endParaRPr>
          </a:p>
        </p:txBody>
      </p:sp>
      <p:pic>
        <p:nvPicPr>
          <p:cNvPr id="13" name="Kép 12" descr="A képen embléma, szimbólum, Acélkék, Grafika látható&#10;&#10;Automatikusan generált leírás">
            <a:extLst>
              <a:ext uri="{FF2B5EF4-FFF2-40B4-BE49-F238E27FC236}">
                <a16:creationId xmlns:a16="http://schemas.microsoft.com/office/drawing/2014/main" id="{6DE47DB5-1775-655D-209A-7E85769FAC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r="-5" b="8645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90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190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196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197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Tartalom helye 10" descr="A képe">
            <a:extLst>
              <a:ext uri="{FF2B5EF4-FFF2-40B4-BE49-F238E27FC236}">
                <a16:creationId xmlns:a16="http://schemas.microsoft.com/office/drawing/2014/main" id="{4757859F-62CC-3C3D-1598-0013C3B0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1" b="10977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2774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Képernyőkép 2024-04-23 0034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67" y="2035663"/>
            <a:ext cx="5904512" cy="306973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09799" y="226714"/>
            <a:ext cx="10131427" cy="1468800"/>
          </a:xfrm>
        </p:spPr>
        <p:txBody>
          <a:bodyPr>
            <a:normAutofit/>
          </a:bodyPr>
          <a:lstStyle/>
          <a:p>
            <a:r>
              <a:rPr lang="hu-HU" sz="5400" dirty="0"/>
              <a:t>Jövőbeli fejlesztések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52399" y="1981202"/>
            <a:ext cx="545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/>
              <a:t> </a:t>
            </a:r>
            <a:r>
              <a:rPr lang="hu-HU" sz="2400" dirty="0"/>
              <a:t>Videók feltöltésének engedélyezése</a:t>
            </a:r>
          </a:p>
          <a:p>
            <a:pPr>
              <a:buFont typeface="Arial" pitchFamily="34" charset="0"/>
              <a:buChar char="•"/>
            </a:pPr>
            <a:r>
              <a:rPr lang="hu-HU" sz="2400" dirty="0"/>
              <a:t> Videók/Képek </a:t>
            </a:r>
            <a:r>
              <a:rPr lang="hu-HU" sz="2400" dirty="0" err="1"/>
              <a:t>kommentelése</a:t>
            </a:r>
            <a:endParaRPr lang="hu-HU" sz="2400" dirty="0"/>
          </a:p>
          <a:p>
            <a:pPr>
              <a:buFont typeface="Arial" pitchFamily="34" charset="0"/>
              <a:buChar char="•"/>
            </a:pPr>
            <a:r>
              <a:rPr lang="hu-HU" sz="2400" dirty="0"/>
              <a:t> Profilok megosztása/ keresése</a:t>
            </a:r>
          </a:p>
          <a:p>
            <a:endParaRPr lang="hu-HU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79399" y="1354667"/>
            <a:ext cx="7197726" cy="1422400"/>
          </a:xfrm>
        </p:spPr>
        <p:txBody>
          <a:bodyPr>
            <a:normAutofit/>
          </a:bodyPr>
          <a:lstStyle/>
          <a:p>
            <a:pPr algn="l"/>
            <a:r>
              <a:rPr lang="hu-HU" sz="5400" dirty="0"/>
              <a:t>Készítők/ feladatok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330200" y="3251198"/>
            <a:ext cx="452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Tóth Csaba : Backend - Adatbázis</a:t>
            </a:r>
          </a:p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Tóth Márk : Frontend</a:t>
            </a:r>
            <a:endParaRPr lang="hu-HU" dirty="0"/>
          </a:p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Jancsó Márk : Frontend</a:t>
            </a:r>
            <a:endParaRPr lang="hu-HU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260581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A program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3610954" y="1940957"/>
            <a:ext cx="37823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hu-HU" dirty="0"/>
              <a:t>  </a:t>
            </a:r>
            <a:r>
              <a:rPr lang="hu-HU" sz="3600" dirty="0"/>
              <a:t>Backend </a:t>
            </a:r>
          </a:p>
          <a:p>
            <a:pPr>
              <a:buFont typeface="Courier New" pitchFamily="49" charset="0"/>
              <a:buChar char="o"/>
            </a:pPr>
            <a:r>
              <a:rPr lang="hu-HU" dirty="0"/>
              <a:t>  </a:t>
            </a:r>
            <a:r>
              <a:rPr lang="hu-HU" sz="2400" dirty="0"/>
              <a:t>Web API</a:t>
            </a:r>
          </a:p>
          <a:p>
            <a:pPr>
              <a:buFont typeface="Wingdings" pitchFamily="2" charset="2"/>
              <a:buChar char="Ø"/>
            </a:pPr>
            <a:r>
              <a:rPr lang="hu-HU" sz="3600" dirty="0"/>
              <a:t>Frontend</a:t>
            </a:r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Bootsrap</a:t>
            </a:r>
            <a:endParaRPr lang="hu-HU" sz="2400" dirty="0"/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Javascript</a:t>
            </a:r>
            <a:endParaRPr lang="hu-HU" sz="2400" dirty="0"/>
          </a:p>
          <a:p>
            <a:pPr>
              <a:buFont typeface="Wingdings" pitchFamily="2" charset="2"/>
              <a:buChar char="Ø"/>
            </a:pPr>
            <a:r>
              <a:rPr lang="hu-HU" sz="3600" dirty="0"/>
              <a:t>Adatbázis</a:t>
            </a:r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Mysql</a:t>
            </a:r>
            <a:endParaRPr lang="hu-HU" sz="24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437000E9-7883-4A1C-8DFC-E82394CE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2498">
            <a:off x="8532625" y="368289"/>
            <a:ext cx="2976722" cy="2976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Funkciók</a:t>
            </a:r>
            <a:r>
              <a:rPr lang="en-US" sz="5400" dirty="0"/>
              <a:t> a </a:t>
            </a:r>
            <a:r>
              <a:rPr lang="en-US" sz="5400" dirty="0" err="1"/>
              <a:t>programban</a:t>
            </a: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Reg</a:t>
            </a:r>
            <a:r>
              <a:rPr lang="hu-HU" sz="2400" dirty="0"/>
              <a:t>i</a:t>
            </a:r>
            <a:r>
              <a:rPr lang="en-US" sz="2400" dirty="0" err="1"/>
              <a:t>sztráció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Bejelentkezés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Készítmények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Feltöltés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Törlés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Mentés</a:t>
            </a:r>
            <a:endParaRPr lang="en-US" sz="24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0BA3369-D9F2-4B96-AFBB-C5E72300E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49" y="688553"/>
            <a:ext cx="4355451" cy="221039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D3BF648-49CF-45C3-9C65-C02C7967E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02" y="3313658"/>
            <a:ext cx="5477363" cy="27523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48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Frontend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Bootstrap Components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Views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19" name="Tartalom helye 18">
            <a:extLst>
              <a:ext uri="{FF2B5EF4-FFF2-40B4-BE49-F238E27FC236}">
                <a16:creationId xmlns:a16="http://schemas.microsoft.com/office/drawing/2014/main" id="{4250C559-D126-4212-A4C0-1D5B5260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38" y="391886"/>
            <a:ext cx="1723948" cy="246878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0F6EA62-5773-4140-B8E6-5081A29C5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4" y="235481"/>
            <a:ext cx="1830386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BF242EC-66F7-CB2D-F39E-E36E579A8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03" y="3031808"/>
            <a:ext cx="5472828" cy="279114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9760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89" y="808057"/>
            <a:ext cx="3979205" cy="14533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5400" dirty="0"/>
              <a:t>Tesztelés </a:t>
            </a:r>
            <a:br>
              <a:rPr lang="hu-HU" sz="5400" dirty="0"/>
            </a:b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988" y="1250509"/>
            <a:ext cx="4002936" cy="1818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200" dirty="0"/>
              <a:t>Felhasználói teszt:</a:t>
            </a:r>
          </a:p>
          <a:p>
            <a:endParaRPr lang="hu-HU" sz="3200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873171C-5BF4-45B3-A98F-FC524182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8263" y="397712"/>
            <a:ext cx="1416749" cy="456456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CDA3E57-75FB-AC36-0762-032169B8B68D}"/>
              </a:ext>
            </a:extLst>
          </p:cNvPr>
          <p:cNvSpPr txBox="1"/>
          <p:nvPr/>
        </p:nvSpPr>
        <p:spPr>
          <a:xfrm>
            <a:off x="23139" y="2703872"/>
            <a:ext cx="7189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Végigvezetés</a:t>
            </a:r>
            <a:r>
              <a:rPr lang="hu-HU" dirty="0"/>
              <a:t> a [Weboldal] fő funkcióin és jellemzőin.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Különböző feladatok végrehajtása, például [Regisztráció, Feltöltés].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Kérdések a felhasználói élménnyel kapcsolatban, például: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Mennyire volt könnyű a [Weboldal használata] használata?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Milyen változtatásokat javasolnál a [Weboldalon] javítására?</a:t>
            </a:r>
          </a:p>
        </p:txBody>
      </p:sp>
    </p:spTree>
    <p:extLst>
      <p:ext uri="{BB962C8B-B14F-4D97-AF65-F5344CB8AC3E}">
        <p14:creationId xmlns:p14="http://schemas.microsoft.com/office/powerpoint/2010/main" val="4213243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2019AA9-BBAC-40D8-8A2D-4FCC6A84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09" y="787399"/>
            <a:ext cx="5380158" cy="137241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 err="1"/>
              <a:t>Miért</a:t>
            </a:r>
            <a:r>
              <a:rPr lang="en-US" sz="5400" dirty="0"/>
              <a:t> a</a:t>
            </a:r>
            <a:r>
              <a:rPr lang="hu-HU" sz="5400" dirty="0"/>
              <a:t> </a:t>
            </a:r>
            <a:r>
              <a:rPr lang="en-US" sz="5400" dirty="0" err="1"/>
              <a:t>mysql</a:t>
            </a:r>
            <a:r>
              <a:rPr lang="hu-HU" sz="5400" dirty="0"/>
              <a:t>?</a:t>
            </a:r>
            <a:endParaRPr lang="en-US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C50D1E-728D-4256-B3EE-6B1B2CD0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023534"/>
            <a:ext cx="4002936" cy="38758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400" dirty="0"/>
              <a:t>Ingyenes nyílt forráskódú</a:t>
            </a:r>
            <a:endParaRPr lang="en-US" sz="2400" dirty="0"/>
          </a:p>
          <a:p>
            <a:r>
              <a:rPr lang="hu-HU" sz="2400" dirty="0"/>
              <a:t>S</a:t>
            </a:r>
            <a:r>
              <a:rPr lang="en-US" sz="2400" dirty="0" err="1"/>
              <a:t>zéles</a:t>
            </a:r>
            <a:r>
              <a:rPr lang="en-US" sz="2400" dirty="0"/>
              <a:t> </a:t>
            </a:r>
            <a:r>
              <a:rPr lang="en-US" sz="2400" dirty="0" err="1"/>
              <a:t>körben</a:t>
            </a:r>
            <a:r>
              <a:rPr lang="en-US" sz="2400" dirty="0"/>
              <a:t> </a:t>
            </a:r>
            <a:r>
              <a:rPr lang="en-US" sz="2400" dirty="0" err="1"/>
              <a:t>használt</a:t>
            </a:r>
            <a:r>
              <a:rPr lang="en-US" sz="2400" dirty="0"/>
              <a:t> a </a:t>
            </a:r>
            <a:r>
              <a:rPr lang="en-US" sz="2400" dirty="0" err="1"/>
              <a:t>fejlesztők</a:t>
            </a:r>
            <a:r>
              <a:rPr lang="en-US" sz="2400" dirty="0"/>
              <a:t> </a:t>
            </a:r>
            <a:r>
              <a:rPr lang="en-US" sz="2400" dirty="0" err="1"/>
              <a:t>kö</a:t>
            </a:r>
            <a:r>
              <a:rPr lang="hu-HU" sz="2400" dirty="0"/>
              <a:t>rében</a:t>
            </a:r>
            <a:endParaRPr lang="en-US" sz="2400" dirty="0"/>
          </a:p>
          <a:p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integrálható</a:t>
            </a:r>
            <a:r>
              <a:rPr lang="en-US" sz="2400" dirty="0"/>
              <a:t> </a:t>
            </a:r>
            <a:r>
              <a:rPr lang="en-US" sz="2400" dirty="0" err="1"/>
              <a:t>és</a:t>
            </a:r>
            <a:r>
              <a:rPr lang="en-US" sz="2400" dirty="0"/>
              <a:t> </a:t>
            </a:r>
            <a:r>
              <a:rPr lang="en-US" sz="2400" dirty="0" err="1"/>
              <a:t>skálázható</a:t>
            </a:r>
            <a:endParaRPr lang="en-US" sz="2400" dirty="0"/>
          </a:p>
          <a:p>
            <a:pPr marL="0" indent="0"/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D39DDC9-E3CC-4F3D-ABDA-19F981241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465870"/>
            <a:ext cx="6095593" cy="37640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0341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74" y="262468"/>
            <a:ext cx="11941825" cy="19134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 err="1"/>
              <a:t>Az</a:t>
            </a:r>
            <a:r>
              <a:rPr lang="en-US" sz="5400" dirty="0"/>
              <a:t> </a:t>
            </a:r>
            <a:r>
              <a:rPr lang="en-US" sz="5400" dirty="0" err="1"/>
              <a:t>adatbázisunk</a:t>
            </a:r>
            <a:r>
              <a:rPr lang="en-US" sz="5400" dirty="0"/>
              <a:t> 3 </a:t>
            </a:r>
            <a:r>
              <a:rPr lang="en-US" sz="5400" dirty="0" err="1"/>
              <a:t>táblát</a:t>
            </a:r>
            <a:r>
              <a:rPr lang="hu-HU" sz="5400" dirty="0"/>
              <a:t> </a:t>
            </a:r>
            <a:r>
              <a:rPr lang="en-US" sz="5400" dirty="0" err="1"/>
              <a:t>tartalmaz</a:t>
            </a:r>
            <a:r>
              <a:rPr lang="hu-HU" sz="5400" dirty="0"/>
              <a:t> </a:t>
            </a: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07CFDEA-29FB-446B-B14B-95865DAD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578" y="1482487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Users (</a:t>
            </a:r>
            <a:r>
              <a:rPr lang="en-US" sz="2400" dirty="0" err="1"/>
              <a:t>felhasználok</a:t>
            </a:r>
            <a:r>
              <a:rPr lang="en-US" sz="24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Creations (</a:t>
            </a:r>
            <a:r>
              <a:rPr lang="en-US" sz="2400" dirty="0" err="1"/>
              <a:t>készitmények</a:t>
            </a:r>
            <a:r>
              <a:rPr lang="en-US" sz="24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Saved creations (</a:t>
            </a:r>
            <a:r>
              <a:rPr lang="en-US" sz="2400" dirty="0" err="1"/>
              <a:t>mentett</a:t>
            </a:r>
            <a:r>
              <a:rPr lang="en-US" sz="2400" dirty="0"/>
              <a:t> </a:t>
            </a:r>
            <a:r>
              <a:rPr lang="en-US" sz="2400" dirty="0" err="1"/>
              <a:t>készitmények</a:t>
            </a:r>
            <a:endParaRPr lang="en-US" sz="2400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F9E7D548-A636-4665-A2CC-C4182A401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19" y="1756278"/>
            <a:ext cx="6095593" cy="380974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033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0" y="369307"/>
            <a:ext cx="4908135" cy="10355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 </a:t>
            </a:r>
            <a:r>
              <a:rPr lang="en-US" sz="6000" dirty="0" err="1"/>
              <a:t>rESZPONZÍVITÁS</a:t>
            </a:r>
            <a:endParaRPr lang="en-US" sz="6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2CA5D6-3894-4AAA-804C-A5C065017B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45191" y="2793210"/>
            <a:ext cx="4099947" cy="12697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kumimoji="0" lang="en-US" altLang="hu-HU" sz="2400" b="0" i="0" u="none" strike="noStrike" normalizeH="0" baseline="0" dirty="0" err="1">
                <a:ln>
                  <a:noFill/>
                </a:ln>
                <a:latin typeface="+mn-lt"/>
              </a:rPr>
              <a:t>Mobileszk</a:t>
            </a:r>
            <a:r>
              <a:rPr lang="en-US" altLang="hu-HU" sz="2400" dirty="0" err="1">
                <a:latin typeface="+mn-lt"/>
              </a:rPr>
              <a:t>ö</a:t>
            </a:r>
            <a:r>
              <a:rPr kumimoji="0" lang="en-US" altLang="hu-HU" sz="2400" b="0" i="0" u="none" strike="noStrike" normalizeH="0" baseline="0" dirty="0" err="1">
                <a:ln>
                  <a:noFill/>
                </a:ln>
                <a:latin typeface="+mn-lt"/>
              </a:rPr>
              <a:t>zre</a:t>
            </a:r>
            <a:r>
              <a:rPr kumimoji="0" lang="en-US" altLang="hu-HU" sz="2400" b="0" i="0" u="none" strike="noStrike" normalizeH="0" baseline="0" dirty="0">
                <a:ln>
                  <a:noFill/>
                </a:ln>
                <a:latin typeface="+mn-lt"/>
              </a:rPr>
              <a:t> </a:t>
            </a:r>
            <a:r>
              <a:rPr kumimoji="0" lang="en-US" altLang="hu-HU" sz="2400" b="0" i="0" u="none" strike="noStrike" normalizeH="0" baseline="0" dirty="0" err="1">
                <a:ln>
                  <a:noFill/>
                </a:ln>
                <a:latin typeface="+mn-lt"/>
              </a:rPr>
              <a:t>optimal</a:t>
            </a:r>
            <a:r>
              <a:rPr lang="en-US" altLang="hu-HU" sz="2400" dirty="0" err="1">
                <a:latin typeface="+mn-lt"/>
              </a:rPr>
              <a:t>í</a:t>
            </a:r>
            <a:r>
              <a:rPr kumimoji="0" lang="en-US" altLang="hu-HU" sz="2400" b="0" i="0" u="none" strike="noStrike" normalizeH="0" baseline="0" dirty="0" err="1">
                <a:ln>
                  <a:noFill/>
                </a:ln>
                <a:latin typeface="+mn-lt"/>
              </a:rPr>
              <a:t>zálva</a:t>
            </a:r>
            <a:endParaRPr kumimoji="0" lang="hu-HU" altLang="hu-HU" sz="2400" b="0" i="0" u="none" strike="noStrike" normalizeH="0" baseline="0" dirty="0">
              <a:ln>
                <a:noFill/>
              </a:ln>
              <a:latin typeface="+mn-lt"/>
            </a:endParaRPr>
          </a:p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lang="hu-HU" altLang="hu-HU" sz="2400" dirty="0" err="1">
                <a:latin typeface="+mn-lt"/>
              </a:rPr>
              <a:t>MediaQuery</a:t>
            </a:r>
            <a:r>
              <a:rPr lang="hu-HU" altLang="hu-HU" sz="2400" dirty="0">
                <a:latin typeface="+mn-lt"/>
              </a:rPr>
              <a:t>-k használata</a:t>
            </a:r>
            <a:endParaRPr kumimoji="0" lang="hu-HU" altLang="hu-HU" sz="2400" b="0" i="0" u="none" strike="noStrike" normalizeH="0" baseline="0" dirty="0">
              <a:ln>
                <a:noFill/>
              </a:ln>
              <a:latin typeface="+mn-lt"/>
            </a:endParaRPr>
          </a:p>
          <a:p>
            <a:pPr lvl="0" eaLnBrk="1" hangingPunct="1">
              <a:spcBef>
                <a:spcPts val="0"/>
              </a:spcBef>
              <a:spcAft>
                <a:spcPts val="1000"/>
              </a:spcAft>
            </a:pPr>
            <a:r>
              <a:rPr lang="hu-HU" altLang="hu-HU" sz="2400" dirty="0">
                <a:latin typeface="+mn-lt"/>
              </a:rPr>
              <a:t> </a:t>
            </a:r>
            <a:br>
              <a:rPr kumimoji="0" lang="en-US" altLang="hu-HU" b="0" i="0" u="none" strike="noStrike" normalizeH="0" baseline="0" dirty="0">
                <a:ln>
                  <a:noFill/>
                </a:ln>
                <a:latin typeface="+mn-lt"/>
              </a:rPr>
            </a:br>
            <a:endParaRPr kumimoji="0" lang="en-US" altLang="hu-HU" b="0" i="0" u="none" strike="noStrike" normalizeH="0" baseline="0" dirty="0">
              <a:ln>
                <a:noFill/>
              </a:ln>
              <a:latin typeface="+mn-lt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85DB9F6-43EF-4511-8B05-C42B237C2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36" y="204440"/>
            <a:ext cx="5693668" cy="301922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D830625-0169-4784-8565-7490FE082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52" y="3370124"/>
            <a:ext cx="3889452" cy="33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259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508</TotalTime>
  <Words>536</Words>
  <Application>Microsoft Office PowerPoint</Application>
  <PresentationFormat>Szélesvásznú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Courier New</vt:lpstr>
      <vt:lpstr>Söhne</vt:lpstr>
      <vt:lpstr>Wingdings</vt:lpstr>
      <vt:lpstr>Égi</vt:lpstr>
      <vt:lpstr>Vizsgaremek  Do-it-yourself</vt:lpstr>
      <vt:lpstr>Készítők/ feladatok</vt:lpstr>
      <vt:lpstr>A program</vt:lpstr>
      <vt:lpstr>Funkciók a programban</vt:lpstr>
      <vt:lpstr>Frontend </vt:lpstr>
      <vt:lpstr>Tesztelés  </vt:lpstr>
      <vt:lpstr>Miért a mysql?</vt:lpstr>
      <vt:lpstr>Az adatbázisunk 3 táblát tartalmaz </vt:lpstr>
      <vt:lpstr> rESZPONZÍVITÁS</vt:lpstr>
      <vt:lpstr> Csapatmunka</vt:lpstr>
      <vt:lpstr>Jövőbeli fejlesztések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Vizsgaremek</dc:title>
  <dc:creator>Tóth Márk 935</dc:creator>
  <cp:lastModifiedBy>Jancsó Márk Ákos 025</cp:lastModifiedBy>
  <cp:revision>89</cp:revision>
  <dcterms:created xsi:type="dcterms:W3CDTF">2024-04-11T09:01:44Z</dcterms:created>
  <dcterms:modified xsi:type="dcterms:W3CDTF">2024-05-03T11:17:23Z</dcterms:modified>
</cp:coreProperties>
</file>